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9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9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2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8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4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2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6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7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4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CE61-CF2A-024A-8C22-523A8A6D4A9D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BB46C-6A01-9A40-ABC3-7525DFCD7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3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1530"/>
            <a:ext cx="3048000" cy="158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24073" y="6172200"/>
            <a:ext cx="1077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</a:t>
            </a:r>
            <a:r>
              <a:rPr lang="en-US" sz="1000" dirty="0" smtClean="0"/>
              <a:t> – Done Screen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032" y="181530"/>
            <a:ext cx="4159148" cy="21599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5434" y="4864571"/>
            <a:ext cx="1012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 – Time’s Up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3342" y="1761570"/>
            <a:ext cx="1035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1- Start </a:t>
            </a:r>
            <a:r>
              <a:rPr lang="en-US" sz="1000" dirty="0" smtClean="0"/>
              <a:t>Screen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03070" y="5144850"/>
            <a:ext cx="1737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3 - Play Game / Scroll Down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353050" y="2336880"/>
            <a:ext cx="944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2 - Press </a:t>
            </a:r>
            <a:r>
              <a:rPr lang="en-US" sz="1000" dirty="0" smtClean="0"/>
              <a:t>Start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71320"/>
            <a:ext cx="4831080" cy="2500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50" y="2671320"/>
            <a:ext cx="4118688" cy="21427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344" y="4589922"/>
            <a:ext cx="3050174" cy="15822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69072" y="5438617"/>
            <a:ext cx="1631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NOTE: Screens 4&amp;5 are the same whether from </a:t>
            </a:r>
            <a:r>
              <a:rPr lang="en-US" sz="1000" smtClean="0"/>
              <a:t>the timeout or user clicks ”Done”.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963958" y="602218"/>
            <a:ext cx="259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Trivia Game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3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8" y="201613"/>
            <a:ext cx="3931951" cy="2027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0180" y="2198681"/>
            <a:ext cx="108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 – </a:t>
            </a:r>
            <a:r>
              <a:rPr lang="en-US" sz="1000" smtClean="0"/>
              <a:t>Start Screen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099" y="227013"/>
            <a:ext cx="3892464" cy="2001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5945" y="2198682"/>
            <a:ext cx="108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  – Play Game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79" y="236606"/>
            <a:ext cx="3842187" cy="1992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53559" y="2218276"/>
            <a:ext cx="1404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 – Question Answered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70" y="2592384"/>
            <a:ext cx="3884339" cy="2035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2124" y="4617869"/>
            <a:ext cx="938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dirty="0" smtClean="0"/>
              <a:t> – Play Game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114424" y="4864090"/>
            <a:ext cx="2199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NOTE: 4 – Play Game continues the play automatically w/o user input.  The timer is reset for the next question.  Also, this Play Game is the same as 2 so screens 2&amp;3 are repeated until the end at which point screen 5 is displayed.</a:t>
            </a:r>
            <a:endParaRPr lang="en-US" sz="1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9" y="2607727"/>
            <a:ext cx="3824786" cy="20050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9769" y="4608521"/>
            <a:ext cx="108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</a:t>
            </a:r>
            <a:r>
              <a:rPr lang="en-US" sz="1000" dirty="0" smtClean="0"/>
              <a:t>  –  Start Over?</a:t>
            </a:r>
            <a:endParaRPr lang="en-US" sz="1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475" y="2559603"/>
            <a:ext cx="3929890" cy="20489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15471" y="4603753"/>
            <a:ext cx="1490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  –  Start Over Clicked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48018" y="4939272"/>
            <a:ext cx="2915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NOTE: 5 – Start Over? Is a button. When Clicked, the game is started from the beginning.  It is NOT reloaded/refreshed.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8686794" y="5543550"/>
            <a:ext cx="304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Advanced Trivia </a:t>
            </a:r>
            <a:r>
              <a:rPr lang="en-US" smtClean="0"/>
              <a:t>Game Screens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1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149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Centi</dc:creator>
  <cp:lastModifiedBy>Anthony Centi</cp:lastModifiedBy>
  <cp:revision>8</cp:revision>
  <dcterms:created xsi:type="dcterms:W3CDTF">2016-06-03T19:15:11Z</dcterms:created>
  <dcterms:modified xsi:type="dcterms:W3CDTF">2016-06-03T20:38:11Z</dcterms:modified>
</cp:coreProperties>
</file>